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7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78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8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45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8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58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52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232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30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88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644D984-2BA1-4FCD-8A0E-1B46BC6814CD}" type="datetimeFigureOut">
              <a:rPr lang="zh-TW" altLang="en-US" smtClean="0"/>
              <a:t>2018/6/19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7A4DA3A-ACAA-42FB-9D13-35BE96B6535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Saliency based coding for Omnidirectional Videos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WEEK</a:t>
            </a:r>
            <a:r>
              <a:rPr lang="zh-TW" altLang="en-US" dirty="0"/>
              <a:t> </a:t>
            </a:r>
            <a:r>
              <a:rPr lang="en-US" altLang="zh-TW" dirty="0"/>
              <a:t>5 : </a:t>
            </a:r>
            <a:r>
              <a:rPr lang="en-US" altLang="zh-TW" dirty="0" err="1"/>
              <a:t>Bhishma</a:t>
            </a:r>
            <a:r>
              <a:rPr lang="en-US" altLang="zh-TW" dirty="0"/>
              <a:t> </a:t>
            </a:r>
            <a:r>
              <a:rPr lang="en-US" altLang="zh-TW" dirty="0" err="1"/>
              <a:t>Dedhia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48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(0,45,0)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1846263"/>
            <a:ext cx="8045450" cy="4022725"/>
          </a:xfrm>
        </p:spPr>
      </p:pic>
    </p:spTree>
    <p:extLst>
      <p:ext uri="{BB962C8B-B14F-4D97-AF65-F5344CB8AC3E}">
        <p14:creationId xmlns:p14="http://schemas.microsoft.com/office/powerpoint/2010/main" val="253100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(45,0,0)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56" y="2020672"/>
            <a:ext cx="7314248" cy="3657124"/>
          </a:xfrm>
        </p:spPr>
      </p:pic>
    </p:spTree>
    <p:extLst>
      <p:ext uri="{BB962C8B-B14F-4D97-AF65-F5344CB8AC3E}">
        <p14:creationId xmlns:p14="http://schemas.microsoft.com/office/powerpoint/2010/main" val="372007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(45,45,0)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1846263"/>
            <a:ext cx="8045450" cy="4022725"/>
          </a:xfrm>
        </p:spPr>
      </p:pic>
    </p:spTree>
    <p:extLst>
      <p:ext uri="{BB962C8B-B14F-4D97-AF65-F5344CB8AC3E}">
        <p14:creationId xmlns:p14="http://schemas.microsoft.com/office/powerpoint/2010/main" val="373744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 Map (Scaling and maximum)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6" y="2402378"/>
            <a:ext cx="5586558" cy="279327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3" y="2344188"/>
            <a:ext cx="5586557" cy="27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0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Performance (without smoothening)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Correlation Coefficient: 0.2307</a:t>
            </a:r>
          </a:p>
          <a:p>
            <a:r>
              <a:rPr lang="en-US" altLang="zh-TW" dirty="0"/>
              <a:t>KL D: 0.8790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Saliency maps produced were inconsistent over various orientations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Poor performance of this saliency predictor! Hence tested using </a:t>
            </a:r>
            <a:r>
              <a:rPr lang="en-US" altLang="zh-TW" dirty="0" err="1"/>
              <a:t>SalResnet</a:t>
            </a:r>
            <a:r>
              <a:rPr lang="en-US" altLang="zh-TW" dirty="0"/>
              <a:t> saliency predictor.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Same procedure used as before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0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Maps using </a:t>
            </a:r>
            <a:r>
              <a:rPr lang="en-US" altLang="zh-TW" dirty="0" err="1"/>
              <a:t>SalResNet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73" y="4220094"/>
            <a:ext cx="4014094" cy="200704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64" y="4220094"/>
            <a:ext cx="4117573" cy="20587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73" y="1953489"/>
            <a:ext cx="3995652" cy="19978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64" y="1923009"/>
            <a:ext cx="4117573" cy="20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3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 Map (without smoothening)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" y="2428155"/>
            <a:ext cx="4855038" cy="242751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61" y="2428155"/>
            <a:ext cx="4855038" cy="24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1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Performance: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Correlation Coefficient: 0.2705</a:t>
            </a:r>
          </a:p>
          <a:p>
            <a:r>
              <a:rPr lang="en-US" altLang="zh-TW" dirty="0"/>
              <a:t>KL D: 0.7202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Improvement over BMS</a:t>
            </a:r>
            <a:r>
              <a:rPr lang="zh-TW" altLang="en-US" dirty="0"/>
              <a:t> </a:t>
            </a:r>
            <a:r>
              <a:rPr lang="en-US" altLang="zh-TW" dirty="0"/>
              <a:t>however still performing poorly.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Graph cut based smoothening may help significantly improving the performance</a:t>
            </a:r>
            <a:r>
              <a:rPr lang="en-US" altLang="zh-TW"/>
              <a:t>.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95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Extended cut approach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Input image:</a:t>
            </a:r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41" y="2608811"/>
            <a:ext cx="6993140" cy="349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7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Extended Cutout: (0,0,0)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5" y="1908753"/>
            <a:ext cx="5221605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81" y="1908753"/>
            <a:ext cx="5252537" cy="43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Extended Cutout: (0,0,45)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18" y="1895303"/>
            <a:ext cx="4738982" cy="394915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7" y="1895303"/>
            <a:ext cx="4738982" cy="39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2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Extended Cutout: (0,45,0)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08" y="1803545"/>
            <a:ext cx="5221605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" y="1803545"/>
            <a:ext cx="5248102" cy="437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Extended Cutout (45,0,0)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53" y="1825625"/>
            <a:ext cx="4931594" cy="410966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931594" cy="41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2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Extended Cutout (45,45,0)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44" y="1944255"/>
            <a:ext cx="4887884" cy="407323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944255"/>
            <a:ext cx="4887884" cy="40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9505" y="286603"/>
            <a:ext cx="11521440" cy="1450757"/>
          </a:xfrm>
        </p:spPr>
        <p:txBody>
          <a:bodyPr/>
          <a:lstStyle/>
          <a:p>
            <a:r>
              <a:rPr lang="en-US" altLang="zh-TW" dirty="0"/>
              <a:t>2D predictor: BMS (average of 2 saliency maps)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(0,0,0):</a:t>
            </a:r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57" y="2234736"/>
            <a:ext cx="7703127" cy="38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(0,0,45)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1846263"/>
            <a:ext cx="8045450" cy="4022725"/>
          </a:xfrm>
        </p:spPr>
      </p:pic>
    </p:spTree>
    <p:extLst>
      <p:ext uri="{BB962C8B-B14F-4D97-AF65-F5344CB8AC3E}">
        <p14:creationId xmlns:p14="http://schemas.microsoft.com/office/powerpoint/2010/main" val="256959999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</TotalTime>
  <Words>156</Words>
  <Application>Microsoft Office PowerPoint</Application>
  <PresentationFormat>Widescreen</PresentationFormat>
  <Paragraphs>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新細明體</vt:lpstr>
      <vt:lpstr>Calibri</vt:lpstr>
      <vt:lpstr>Calibri Light</vt:lpstr>
      <vt:lpstr>Wingdings</vt:lpstr>
      <vt:lpstr>回顧</vt:lpstr>
      <vt:lpstr>Saliency based coding for Omnidirectional Videos </vt:lpstr>
      <vt:lpstr>Extended cut approach</vt:lpstr>
      <vt:lpstr>Extended Cutout: (0,0,0)</vt:lpstr>
      <vt:lpstr>Extended Cutout: (0,0,45)</vt:lpstr>
      <vt:lpstr>Extended Cutout: (0,45,0)</vt:lpstr>
      <vt:lpstr>Extended Cutout (45,0,0)</vt:lpstr>
      <vt:lpstr>Extended Cutout (45,45,0)</vt:lpstr>
      <vt:lpstr>2D predictor: BMS (average of 2 saliency maps)</vt:lpstr>
      <vt:lpstr>(0,0,45)</vt:lpstr>
      <vt:lpstr>(0,45,0)</vt:lpstr>
      <vt:lpstr>(45,0,0)</vt:lpstr>
      <vt:lpstr>(45,45,0)</vt:lpstr>
      <vt:lpstr>Final Map (Scaling and maximum)</vt:lpstr>
      <vt:lpstr>Performance (without smoothening)</vt:lpstr>
      <vt:lpstr>Maps using SalResNet</vt:lpstr>
      <vt:lpstr>Final Map (without smoothening)</vt:lpstr>
      <vt:lpstr>Performance: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Saliency based coding for Omnidirectional Videos </dc:title>
  <dc:creator>Windows 使用者</dc:creator>
  <cp:lastModifiedBy>Bhishma Dedhia</cp:lastModifiedBy>
  <cp:revision>5</cp:revision>
  <dcterms:created xsi:type="dcterms:W3CDTF">2018-06-18T21:56:07Z</dcterms:created>
  <dcterms:modified xsi:type="dcterms:W3CDTF">2018-06-19T01:30:19Z</dcterms:modified>
</cp:coreProperties>
</file>